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6" r:id="rId15"/>
    <p:sldId id="277" r:id="rId16"/>
    <p:sldId id="269" r:id="rId17"/>
    <p:sldId id="270" r:id="rId18"/>
    <p:sldId id="271" r:id="rId19"/>
    <p:sldId id="272" r:id="rId20"/>
    <p:sldId id="273" r:id="rId21"/>
    <p:sldId id="274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EF296-327F-2A81-A47E-EC504DE5F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AB3283-E506-7091-AD45-DFFA06CF0A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79C56-4425-B8B2-A52F-9DEB2B04D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151A6D-A8C9-F96B-F98C-60544C48C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33909-2CCE-8360-BFB2-47F405547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503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F391E-D36F-F604-51E4-C7A7AB14C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3599BE-992A-2555-FFB6-CFD3641517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D3A66-3913-F45F-5BAC-88C3204CD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D7E1E-FAE0-52E0-034A-1A677DA1B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CD29B-91C0-2C1D-8FF3-56B996B75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913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76ED05-8EC6-73DC-5F55-8EB04F7F5B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1C4F41-0458-911F-4CA9-110AF8495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8DDB3-6724-FA61-65D7-DEC6FE435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850DC-89AA-1C84-7E4B-06BA61EC7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9BFD2-6A95-767E-8896-8C94B9E6F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04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E2DCA-EE15-9524-AEF5-74E30CE89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FB299-B26C-CF04-E77A-64ACD54DF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75D3C-996B-93ED-FD25-459A87D43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06CB3-E29B-7927-2A5C-8522A66E8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16B05-6DE5-4554-D42B-449327776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91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208B2-1840-72A3-9A9E-97595A695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0855D-BF83-69A1-68C9-F3EA0EB74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47767-EE4E-991C-6D92-529BD9E2A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F64B0-502A-F809-72A3-98A9963AB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E3D93-F58E-5BA4-5E93-06442EDEB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855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98DF6-69A8-3765-BC16-0A1D3CD55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282E0-7FAD-0763-FC5D-6AF3683DB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9C7F91-492B-7C07-159C-B5B400BBE2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9E7332-7AC8-0A87-2939-27AF18948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9054F-A61C-793E-2129-751F804BD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92F754-7864-D88C-C0E3-5DA48CE1A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405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1749E-126D-C81D-3F64-3262A3F17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C2DD1-32AB-6EBA-2A7F-9F3BB465B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F925-1995-E81A-A344-13318A9EFD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0D95D-41B5-97F2-2A5F-4974E4CB79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D43E04-C7B9-4FFD-C9F0-9A6D2DE32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0BEF74-A41D-B11F-52EF-A9EB44D8A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0AFC60-62DF-D8AA-941A-5FE4F0CA7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BBB5BD-326E-624A-A4A4-C660E484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378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F1864-E3D5-EBA3-CBDF-3D360ED11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BF8C1E-5431-0587-A71A-7EA17014A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D327AC-7B9D-55CB-75A7-0B056DD57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707EE1-1DC7-2F3F-FB1B-0F4BA4B0C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012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DE3066-18BF-536D-2E35-F81C42071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86223A-DCCC-9D18-8288-1F359ECFA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7E21C8-F36B-B455-A34B-8D4254289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79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E92E9-298A-2E94-5D50-12ED629CB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80CAA-62E2-A7DF-9EFA-3E28C9F38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04AF6-074F-D786-2853-AC0A43C23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821BDB-E63D-6283-0577-40B0D4175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86809A-5A0F-FCF3-63CA-289CAD856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F4389A-545F-2E65-CB1B-6A9596D63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725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BB079-69ED-421D-02DE-48C9B7231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5125B2-0D26-532A-15D3-E731400E8B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055F64-870B-DDFB-7783-CA4531672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17FBAA-C998-93A0-2C8C-C9CB69FD7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DD745-CEDA-391B-811C-CF844FC1B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03FA5B-B3C4-7C18-0B93-CB5512354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579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8D1171-E3EB-D86B-76DD-272EB7AD3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1C849-51E8-767E-B8E1-CC2662CDD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04E33-47B4-BDB3-1EA0-97248F51B2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9E217B-D784-4161-BCB1-5028FFE76D33}" type="datetimeFigureOut">
              <a:rPr lang="en-US" smtClean="0"/>
              <a:t>26-Jun-24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00A43-BB10-7FB9-4C69-7332D88265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A2DEF-A189-1BA8-BEFE-9839B6AE76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AACC31-68D4-46EB-AF9C-E82947A6C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15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964D23-A1BC-B9CF-D502-A093575462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14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8400" y="142911"/>
            <a:ext cx="9855200" cy="1209675"/>
          </a:xfrm>
        </p:spPr>
        <p:txBody>
          <a:bodyPr>
            <a:normAutofit fontScale="90000"/>
          </a:bodyPr>
          <a:lstStyle/>
          <a:p>
            <a:r>
              <a:rPr lang="en-US" dirty="0"/>
              <a:t>Data Pokok &gt; Petugas Pemantauan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54FBB0-F0AD-759E-F750-04D5238C6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83214"/>
            <a:ext cx="10668000" cy="476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770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Data Pokok &gt; Penugasan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0DE804-E017-3421-D8EC-A612FDB9E5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1605657"/>
            <a:ext cx="11296650" cy="497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320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Lokasi Pemotongan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6364D4-F253-9A8A-2251-24EDC346E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60839"/>
            <a:ext cx="10325100" cy="470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700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235439"/>
            <a:ext cx="9144000" cy="1209675"/>
          </a:xfrm>
        </p:spPr>
        <p:txBody>
          <a:bodyPr>
            <a:normAutofit fontScale="90000"/>
          </a:bodyPr>
          <a:lstStyle/>
          <a:p>
            <a:r>
              <a:rPr lang="en-US" dirty="0"/>
              <a:t>Laporan </a:t>
            </a:r>
            <a:r>
              <a:rPr lang="en-US" dirty="0" err="1"/>
              <a:t>Statistik</a:t>
            </a:r>
            <a:r>
              <a:rPr lang="en-US" dirty="0"/>
              <a:t> &gt; Jenis Hewan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0ADA7F-28C2-D191-6EB6-8BFC6D9FC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782005"/>
            <a:ext cx="9829800" cy="448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116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450" y="228600"/>
            <a:ext cx="11391900" cy="1209675"/>
          </a:xfrm>
        </p:spPr>
        <p:txBody>
          <a:bodyPr>
            <a:normAutofit fontScale="90000"/>
          </a:bodyPr>
          <a:lstStyle/>
          <a:p>
            <a:r>
              <a:rPr lang="en-US" dirty="0"/>
              <a:t>Laporan </a:t>
            </a:r>
            <a:r>
              <a:rPr lang="en-US" dirty="0" err="1"/>
              <a:t>Statistik</a:t>
            </a:r>
            <a:r>
              <a:rPr lang="en-US" dirty="0"/>
              <a:t> &gt; Jenis </a:t>
            </a:r>
            <a:r>
              <a:rPr lang="en-US" dirty="0" err="1"/>
              <a:t>Kelamin</a:t>
            </a:r>
            <a:r>
              <a:rPr lang="en-US" dirty="0"/>
              <a:t> Hewan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7DDA13-FA3F-8721-8D16-53DB822FE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596166"/>
            <a:ext cx="10325100" cy="470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26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1099" y="0"/>
            <a:ext cx="9829800" cy="1209675"/>
          </a:xfrm>
        </p:spPr>
        <p:txBody>
          <a:bodyPr>
            <a:normAutofit fontScale="90000"/>
          </a:bodyPr>
          <a:lstStyle/>
          <a:p>
            <a:r>
              <a:rPr lang="en-US" dirty="0"/>
              <a:t>Laporan </a:t>
            </a:r>
            <a:r>
              <a:rPr lang="en-US" dirty="0" err="1"/>
              <a:t>Statistik</a:t>
            </a:r>
            <a:r>
              <a:rPr lang="en-US" dirty="0"/>
              <a:t> &gt; Penyakit Hewan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469A12-4D70-6A2F-AA43-57CF1D323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5" y="1500385"/>
            <a:ext cx="10798629" cy="492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758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Dokumentasi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803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CMS &gt; Pengumuman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F09E00-C8BF-A73F-F913-F931D036A3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685" y="1806494"/>
            <a:ext cx="10232571" cy="463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926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CMS &gt; </a:t>
            </a:r>
            <a:r>
              <a:rPr lang="en-US" dirty="0" err="1"/>
              <a:t>Berita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3CEDC-D528-38A0-E884-AAE39F7DC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14" y="1483214"/>
            <a:ext cx="11466286" cy="470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6580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CMS &gt; Panduan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57CA2A-4A64-784E-9F54-64D609BDF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886" y="1727200"/>
            <a:ext cx="10686007" cy="453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662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90525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Halaman Utama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964D23-A1BC-B9CF-D502-A093575462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F4786-B0D1-8840-2576-CF420CC3B7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01" y="1820743"/>
            <a:ext cx="11740360" cy="4506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7885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Setting &gt; System Setting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B8F5BE-8DE3-2B32-B7D4-6287BE09C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760130"/>
            <a:ext cx="11292114" cy="4824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7046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Users &gt; User 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561275-A6AA-2FD6-709F-50D171F31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57" y="1656470"/>
            <a:ext cx="10755086" cy="492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317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Users &gt; Role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5C11B5-1CBA-E6EA-E2FE-F8FB92B8C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1812926"/>
            <a:ext cx="10464800" cy="470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492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90525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Halaman Login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20FA33-C5C8-B10B-2145-6EBCF360E4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12" y="1712741"/>
            <a:ext cx="11718388" cy="442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48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90525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Halaman Dashboard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CF5F4A-9FA7-8A51-EE89-A95B27F2F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591" y="1683264"/>
            <a:ext cx="10280817" cy="4699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432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Data Master &gt; Jenis </a:t>
            </a:r>
            <a:r>
              <a:rPr lang="en-US" dirty="0" err="1"/>
              <a:t>Kurban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78759C-E56C-6805-F95F-DA284B16F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621567"/>
            <a:ext cx="11085342" cy="498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10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Data Master &gt; Tahun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F84EA-677E-9BA3-FFE1-3F5000BF2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350" y="1877052"/>
            <a:ext cx="10139300" cy="459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2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95" y="189133"/>
            <a:ext cx="12013809" cy="1209675"/>
          </a:xfrm>
        </p:spPr>
        <p:txBody>
          <a:bodyPr>
            <a:normAutofit fontScale="90000"/>
          </a:bodyPr>
          <a:lstStyle/>
          <a:p>
            <a:r>
              <a:rPr lang="en-US" dirty="0"/>
              <a:t>Data Master &gt; Jenis Tempat Pemotongan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309502-A8DA-608F-6B1A-9BD021B7D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49" y="1808015"/>
            <a:ext cx="10297499" cy="466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87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144000" cy="1209675"/>
          </a:xfrm>
        </p:spPr>
        <p:txBody>
          <a:bodyPr>
            <a:normAutofit/>
          </a:bodyPr>
          <a:lstStyle/>
          <a:p>
            <a:r>
              <a:rPr lang="en-US" dirty="0"/>
              <a:t>Data Master &gt; Jenis Penyakit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7805DF-508E-AF0B-7DF8-1BCA2D748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075" y="1867697"/>
            <a:ext cx="10382250" cy="470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432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0EA-2371-369B-616A-A4FD5B520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539"/>
            <a:ext cx="9733964" cy="1209675"/>
          </a:xfrm>
        </p:spPr>
        <p:txBody>
          <a:bodyPr>
            <a:normAutofit fontScale="90000"/>
          </a:bodyPr>
          <a:lstStyle/>
          <a:p>
            <a:r>
              <a:rPr lang="en-US" dirty="0"/>
              <a:t>Data Pokok &gt; Tempat Pemotongan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6AB88-C87C-4534-1D01-D20CCF0E98BB}"/>
              </a:ext>
            </a:extLst>
          </p:cNvPr>
          <p:cNvSpPr txBox="1"/>
          <p:nvPr/>
        </p:nvSpPr>
        <p:spPr>
          <a:xfrm>
            <a:off x="3049172" y="3240817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E3585D-0629-B73F-E9D8-4AF999FE70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236" y="1718661"/>
            <a:ext cx="10323928" cy="46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487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79</Words>
  <Application>Microsoft Office PowerPoint</Application>
  <PresentationFormat>Widescreen</PresentationFormat>
  <Paragraphs>21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Halaman Utama</vt:lpstr>
      <vt:lpstr>Halaman Login</vt:lpstr>
      <vt:lpstr>Halaman Dashboard</vt:lpstr>
      <vt:lpstr>Data Master &gt; Jenis Kurban</vt:lpstr>
      <vt:lpstr>Data Master &gt; Tahun</vt:lpstr>
      <vt:lpstr>Data Master &gt; Jenis Tempat Pemotongan</vt:lpstr>
      <vt:lpstr>Data Master &gt; Jenis Penyakit</vt:lpstr>
      <vt:lpstr>Data Pokok &gt; Tempat Pemotongan</vt:lpstr>
      <vt:lpstr>Data Pokok &gt; Petugas Pemantauan</vt:lpstr>
      <vt:lpstr>Data Pokok &gt; Penugasan</vt:lpstr>
      <vt:lpstr>Lokasi Pemotongan</vt:lpstr>
      <vt:lpstr>Laporan Statistik &gt; Jenis Hewan</vt:lpstr>
      <vt:lpstr>Laporan Statistik &gt; Jenis Kelamin Hewan</vt:lpstr>
      <vt:lpstr>Laporan Statistik &gt; Penyakit Hewan</vt:lpstr>
      <vt:lpstr>Dokumentasi</vt:lpstr>
      <vt:lpstr>CMS &gt; Pengumuman</vt:lpstr>
      <vt:lpstr>CMS &gt; Berita</vt:lpstr>
      <vt:lpstr>CMS &gt; Panduan</vt:lpstr>
      <vt:lpstr>Setting &gt; System Setting</vt:lpstr>
      <vt:lpstr>Users &gt; User List</vt:lpstr>
      <vt:lpstr>Users &gt; Role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adzan zam</dc:creator>
  <cp:lastModifiedBy>adzan zam</cp:lastModifiedBy>
  <cp:revision>5</cp:revision>
  <cp:lastPrinted>2024-06-26T14:39:44Z</cp:lastPrinted>
  <dcterms:created xsi:type="dcterms:W3CDTF">2024-06-26T13:06:28Z</dcterms:created>
  <dcterms:modified xsi:type="dcterms:W3CDTF">2024-06-26T15:20:36Z</dcterms:modified>
</cp:coreProperties>
</file>

<file path=docProps/thumbnail.jpeg>
</file>